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5" r:id="rId7"/>
    <p:sldId id="347" r:id="rId8"/>
    <p:sldId id="349" r:id="rId9"/>
    <p:sldId id="352" r:id="rId10"/>
    <p:sldId id="346" r:id="rId11"/>
    <p:sldId id="353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自选标准分类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2QXR88.eps" descr="id:214748757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754" y="1425819"/>
            <a:ext cx="7226627" cy="2645438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088908"/>
              </p:ext>
            </p:extLst>
          </p:nvPr>
        </p:nvGraphicFramePr>
        <p:xfrm>
          <a:off x="487151" y="4071257"/>
          <a:ext cx="5349663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1783221"/>
                <a:gridCol w="1783221"/>
                <a:gridCol w="178322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大人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孩子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2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310913"/>
              </p:ext>
            </p:extLst>
          </p:nvPr>
        </p:nvGraphicFramePr>
        <p:xfrm>
          <a:off x="6439276" y="4071257"/>
          <a:ext cx="5132238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1710746"/>
                <a:gridCol w="1710746"/>
                <a:gridCol w="1710746"/>
              </a:tblGrid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性别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女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矩形 17"/>
          <p:cNvSpPr>
            <a:spLocks noChangeAspect="1"/>
          </p:cNvSpPr>
          <p:nvPr/>
        </p:nvSpPr>
        <p:spPr>
          <a:xfrm>
            <a:off x="2846148" y="448680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703041" y="448680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778862" y="450947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0635755" y="450947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二、解决问题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2QXR05.eps" descr="id:214748760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729744"/>
            <a:ext cx="10807700" cy="173917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82550" y="3727932"/>
            <a:ext cx="562397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8305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按形状分一分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填写下表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60062553"/>
              </p:ext>
            </p:extLst>
          </p:nvPr>
        </p:nvGraphicFramePr>
        <p:xfrm>
          <a:off x="692150" y="4411196"/>
          <a:ext cx="10807700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2701925"/>
                <a:gridCol w="2701925"/>
                <a:gridCol w="2701925"/>
                <a:gridCol w="270192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形状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正方形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三角形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圆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矩形 15"/>
          <p:cNvSpPr>
            <a:spLocks noChangeAspect="1"/>
          </p:cNvSpPr>
          <p:nvPr/>
        </p:nvSpPr>
        <p:spPr>
          <a:xfrm>
            <a:off x="4508116" y="481427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262202" y="481427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941519" y="482695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5993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如果分成两组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可以怎样分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把分类的结果记录在下表中。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你能提出什么数学问题并解答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313966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9676" y="1312247"/>
            <a:ext cx="3161905" cy="1047619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951026"/>
              </p:ext>
            </p:extLst>
          </p:nvPr>
        </p:nvGraphicFramePr>
        <p:xfrm>
          <a:off x="6192668" y="1500278"/>
          <a:ext cx="3748851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1249617"/>
                <a:gridCol w="1249617"/>
                <a:gridCol w="1249617"/>
              </a:tblGrid>
              <a:tr h="914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53375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三、按不同标准分类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90.eps" descr="id:21474876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0581" y="1136639"/>
            <a:ext cx="8712060" cy="131172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487690"/>
            <a:ext cx="64427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按下列要求分一分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并填写表格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261904"/>
              </p:ext>
            </p:extLst>
          </p:nvPr>
        </p:nvGraphicFramePr>
        <p:xfrm>
          <a:off x="410918" y="3131631"/>
          <a:ext cx="4977510" cy="1155959"/>
        </p:xfrm>
        <a:graphic>
          <a:graphicData uri="http://schemas.openxmlformats.org/drawingml/2006/table">
            <a:tbl>
              <a:tblPr firstRow="1" firstCol="1" bandRow="1"/>
              <a:tblGrid>
                <a:gridCol w="1659170"/>
                <a:gridCol w="1659170"/>
                <a:gridCol w="1659170"/>
              </a:tblGrid>
              <a:tr h="6682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大杯子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小杯子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5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98340"/>
              </p:ext>
            </p:extLst>
          </p:nvPr>
        </p:nvGraphicFramePr>
        <p:xfrm>
          <a:off x="5926611" y="3134381"/>
          <a:ext cx="5568702" cy="1198133"/>
        </p:xfrm>
        <a:graphic>
          <a:graphicData uri="http://schemas.openxmlformats.org/drawingml/2006/table">
            <a:tbl>
              <a:tblPr firstRow="1" firstCol="1" bandRow="1"/>
              <a:tblGrid>
                <a:gridCol w="1856234"/>
                <a:gridCol w="1856234"/>
                <a:gridCol w="1856234"/>
              </a:tblGrid>
              <a:tr h="621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带把手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不带把手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9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2618921" y="370572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295321" y="370572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497207" y="370931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173607" y="370931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50828"/>
            <a:ext cx="77540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还可以怎样分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把分组的结果填入下表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15719"/>
              </p:ext>
            </p:extLst>
          </p:nvPr>
        </p:nvGraphicFramePr>
        <p:xfrm>
          <a:off x="842505" y="1634090"/>
          <a:ext cx="7202037" cy="1076452"/>
        </p:xfrm>
        <a:graphic>
          <a:graphicData uri="http://schemas.openxmlformats.org/drawingml/2006/table">
            <a:tbl>
              <a:tblPr firstRow="1" firstCol="1" bandRow="1"/>
              <a:tblGrid>
                <a:gridCol w="2400679"/>
                <a:gridCol w="2400679"/>
                <a:gridCol w="2400679"/>
              </a:tblGrid>
              <a:tr h="5382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2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281668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51358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分一分。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你能想出几种分类方法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把分类的结果用表格表示出来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2QXR06.eps" descr="id:214748766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2130565"/>
            <a:ext cx="10807700" cy="142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692150" y="386532"/>
            <a:ext cx="357020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按上衣和下装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835814507"/>
              </p:ext>
            </p:extLst>
          </p:nvPr>
        </p:nvGraphicFramePr>
        <p:xfrm>
          <a:off x="692150" y="1069796"/>
          <a:ext cx="10807701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3602567"/>
                <a:gridCol w="3602567"/>
                <a:gridCol w="360256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上衣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下装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692150" y="2117361"/>
            <a:ext cx="357020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按加法和减法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54908163"/>
              </p:ext>
            </p:extLst>
          </p:nvPr>
        </p:nvGraphicFramePr>
        <p:xfrm>
          <a:off x="692150" y="2800625"/>
          <a:ext cx="10807701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3602567"/>
                <a:gridCol w="3602567"/>
                <a:gridCol w="360256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加法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减法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>
            <a:spLocks noChangeAspect="1"/>
          </p:cNvSpPr>
          <p:nvPr/>
        </p:nvSpPr>
        <p:spPr>
          <a:xfrm>
            <a:off x="692150" y="3848190"/>
            <a:ext cx="23391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按得数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10" name="表格 9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24665478"/>
              </p:ext>
            </p:extLst>
          </p:nvPr>
        </p:nvGraphicFramePr>
        <p:xfrm>
          <a:off x="692150" y="4531454"/>
          <a:ext cx="10807701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3602567"/>
                <a:gridCol w="3602567"/>
                <a:gridCol w="360256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得数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7407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729</TotalTime>
  <Words>214</Words>
  <Application>Microsoft Office PowerPoint</Application>
  <PresentationFormat>宽屏</PresentationFormat>
  <Paragraphs>100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2025-08-23T07:29:21Z</dcterms:modified>
</cp:coreProperties>
</file>